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6" r:id="rId2"/>
    <p:sldId id="290" r:id="rId3"/>
    <p:sldId id="286" r:id="rId4"/>
    <p:sldId id="287" r:id="rId5"/>
    <p:sldId id="289" r:id="rId6"/>
    <p:sldId id="288"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3B7"/>
    <a:srgbClr val="00579E"/>
    <a:srgbClr val="427EB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5" autoAdjust="0"/>
    <p:restoredTop sz="94411" autoAdjust="0"/>
  </p:normalViewPr>
  <p:slideViewPr>
    <p:cSldViewPr snapToGrid="0">
      <p:cViewPr>
        <p:scale>
          <a:sx n="105" d="100"/>
          <a:sy n="105" d="100"/>
        </p:scale>
        <p:origin x="-84" y="-258"/>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2376"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1851"/>
          </a:xfrm>
          <a:prstGeom prst="rect">
            <a:avLst/>
          </a:prstGeom>
        </p:spPr>
        <p:txBody>
          <a:bodyPr vert="horz" lIns="94083" tIns="47041" rIns="94083" bIns="47041" rtlCol="0"/>
          <a:lstStyle>
            <a:lvl1pPr algn="l">
              <a:defRPr sz="1200"/>
            </a:lvl1pPr>
          </a:lstStyle>
          <a:p>
            <a:endParaRPr lang="en-CA"/>
          </a:p>
        </p:txBody>
      </p:sp>
      <p:sp>
        <p:nvSpPr>
          <p:cNvPr id="3" name="Date Placeholder 2"/>
          <p:cNvSpPr>
            <a:spLocks noGrp="1"/>
          </p:cNvSpPr>
          <p:nvPr>
            <p:ph type="dt" sz="quarter" idx="1"/>
          </p:nvPr>
        </p:nvSpPr>
        <p:spPr>
          <a:xfrm>
            <a:off x="4143312" y="0"/>
            <a:ext cx="3170248" cy="481851"/>
          </a:xfrm>
          <a:prstGeom prst="rect">
            <a:avLst/>
          </a:prstGeom>
        </p:spPr>
        <p:txBody>
          <a:bodyPr vert="horz" lIns="94083" tIns="47041" rIns="94083" bIns="47041" rtlCol="0"/>
          <a:lstStyle>
            <a:lvl1pPr algn="r">
              <a:defRPr sz="1200"/>
            </a:lvl1pPr>
          </a:lstStyle>
          <a:p>
            <a:fld id="{0B322C8F-2A7B-4B42-BA05-803C5C32105D}" type="datetimeFigureOut">
              <a:rPr lang="en-CA" smtClean="0"/>
              <a:t>13/03/2017</a:t>
            </a:fld>
            <a:endParaRPr lang="en-CA"/>
          </a:p>
        </p:txBody>
      </p:sp>
      <p:sp>
        <p:nvSpPr>
          <p:cNvPr id="4" name="Footer Placeholder 3"/>
          <p:cNvSpPr>
            <a:spLocks noGrp="1"/>
          </p:cNvSpPr>
          <p:nvPr>
            <p:ph type="ftr" sz="quarter" idx="2"/>
          </p:nvPr>
        </p:nvSpPr>
        <p:spPr>
          <a:xfrm>
            <a:off x="0" y="9119349"/>
            <a:ext cx="3170248" cy="481851"/>
          </a:xfrm>
          <a:prstGeom prst="rect">
            <a:avLst/>
          </a:prstGeom>
        </p:spPr>
        <p:txBody>
          <a:bodyPr vert="horz" lIns="94083" tIns="47041" rIns="94083" bIns="47041" rtlCol="0" anchor="b"/>
          <a:lstStyle>
            <a:lvl1pPr algn="l">
              <a:defRPr sz="1200"/>
            </a:lvl1pPr>
          </a:lstStyle>
          <a:p>
            <a:endParaRPr lang="en-CA"/>
          </a:p>
        </p:txBody>
      </p:sp>
      <p:sp>
        <p:nvSpPr>
          <p:cNvPr id="5" name="Slide Number Placeholder 4"/>
          <p:cNvSpPr>
            <a:spLocks noGrp="1"/>
          </p:cNvSpPr>
          <p:nvPr>
            <p:ph type="sldNum" sz="quarter" idx="3"/>
          </p:nvPr>
        </p:nvSpPr>
        <p:spPr>
          <a:xfrm>
            <a:off x="4143312" y="9119349"/>
            <a:ext cx="3170248" cy="481851"/>
          </a:xfrm>
          <a:prstGeom prst="rect">
            <a:avLst/>
          </a:prstGeom>
        </p:spPr>
        <p:txBody>
          <a:bodyPr vert="horz" lIns="94083" tIns="47041" rIns="94083" bIns="47041" rtlCol="0" anchor="b"/>
          <a:lstStyle>
            <a:lvl1pPr algn="r">
              <a:defRPr sz="1200"/>
            </a:lvl1pPr>
          </a:lstStyle>
          <a:p>
            <a:fld id="{F54739B0-D0ED-4E3C-B35F-4F1914917526}" type="slidenum">
              <a:rPr lang="en-CA" smtClean="0"/>
              <a:t>‹#›</a:t>
            </a:fld>
            <a:endParaRPr lang="en-CA"/>
          </a:p>
        </p:txBody>
      </p:sp>
    </p:spTree>
    <p:extLst>
      <p:ext uri="{BB962C8B-B14F-4D97-AF65-F5344CB8AC3E}">
        <p14:creationId xmlns:p14="http://schemas.microsoft.com/office/powerpoint/2010/main" val="234002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1728"/>
          </a:xfrm>
          <a:prstGeom prst="rect">
            <a:avLst/>
          </a:prstGeom>
        </p:spPr>
        <p:txBody>
          <a:bodyPr vert="horz" lIns="96651" tIns="48325" rIns="96651" bIns="48325" rtlCol="0"/>
          <a:lstStyle>
            <a:lvl1pPr algn="l">
              <a:defRPr sz="1200"/>
            </a:lvl1pPr>
          </a:lstStyle>
          <a:p>
            <a:endParaRPr lang="en-CA"/>
          </a:p>
        </p:txBody>
      </p:sp>
      <p:sp>
        <p:nvSpPr>
          <p:cNvPr id="3" name="Date Placeholder 2"/>
          <p:cNvSpPr>
            <a:spLocks noGrp="1"/>
          </p:cNvSpPr>
          <p:nvPr>
            <p:ph type="dt" idx="1"/>
          </p:nvPr>
        </p:nvSpPr>
        <p:spPr>
          <a:xfrm>
            <a:off x="4143588" y="0"/>
            <a:ext cx="3169921" cy="481728"/>
          </a:xfrm>
          <a:prstGeom prst="rect">
            <a:avLst/>
          </a:prstGeom>
        </p:spPr>
        <p:txBody>
          <a:bodyPr vert="horz" lIns="96651" tIns="48325" rIns="96651" bIns="48325" rtlCol="0"/>
          <a:lstStyle>
            <a:lvl1pPr algn="r">
              <a:defRPr sz="1200"/>
            </a:lvl1pPr>
          </a:lstStyle>
          <a:p>
            <a:fld id="{BDFF3CAC-69EE-4888-9686-886F54156931}" type="datetimeFigureOut">
              <a:rPr lang="en-CA" smtClean="0"/>
              <a:t>13/03/2017</a:t>
            </a:fld>
            <a:endParaRPr lang="en-CA"/>
          </a:p>
        </p:txBody>
      </p:sp>
      <p:sp>
        <p:nvSpPr>
          <p:cNvPr id="4" name="Slide Image Placeholder 3"/>
          <p:cNvSpPr>
            <a:spLocks noGrp="1" noRot="1" noChangeAspect="1"/>
          </p:cNvSpPr>
          <p:nvPr>
            <p:ph type="sldImg" idx="2"/>
          </p:nvPr>
        </p:nvSpPr>
        <p:spPr>
          <a:xfrm>
            <a:off x="2049463" y="1200150"/>
            <a:ext cx="3216275" cy="1809750"/>
          </a:xfrm>
          <a:prstGeom prst="rect">
            <a:avLst/>
          </a:prstGeom>
          <a:noFill/>
          <a:ln w="12700">
            <a:solidFill>
              <a:prstClr val="black"/>
            </a:solidFill>
          </a:ln>
        </p:spPr>
        <p:txBody>
          <a:bodyPr vert="horz" lIns="96651" tIns="48325" rIns="96651" bIns="48325" rtlCol="0" anchor="ctr"/>
          <a:lstStyle/>
          <a:p>
            <a:endParaRPr lang="en-CA"/>
          </a:p>
        </p:txBody>
      </p:sp>
      <p:sp>
        <p:nvSpPr>
          <p:cNvPr id="5" name="Notes Placeholder 4"/>
          <p:cNvSpPr>
            <a:spLocks noGrp="1"/>
          </p:cNvSpPr>
          <p:nvPr>
            <p:ph type="body" sz="quarter" idx="3"/>
          </p:nvPr>
        </p:nvSpPr>
        <p:spPr>
          <a:xfrm>
            <a:off x="731521" y="3319301"/>
            <a:ext cx="5852160" cy="5081750"/>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5"/>
            <a:ext cx="3169921" cy="481727"/>
          </a:xfrm>
          <a:prstGeom prst="rect">
            <a:avLst/>
          </a:prstGeom>
        </p:spPr>
        <p:txBody>
          <a:bodyPr vert="horz" lIns="96651" tIns="48325" rIns="96651" bIns="48325" rtlCol="0" anchor="b"/>
          <a:lstStyle>
            <a:lvl1pPr algn="l">
              <a:defRPr sz="1200"/>
            </a:lvl1pPr>
          </a:lstStyle>
          <a:p>
            <a:endParaRPr lang="en-CA"/>
          </a:p>
        </p:txBody>
      </p:sp>
      <p:sp>
        <p:nvSpPr>
          <p:cNvPr id="7" name="Slide Number Placeholder 6"/>
          <p:cNvSpPr>
            <a:spLocks noGrp="1"/>
          </p:cNvSpPr>
          <p:nvPr>
            <p:ph type="sldNum" sz="quarter" idx="5"/>
          </p:nvPr>
        </p:nvSpPr>
        <p:spPr>
          <a:xfrm>
            <a:off x="4143588" y="9119475"/>
            <a:ext cx="3169921" cy="481727"/>
          </a:xfrm>
          <a:prstGeom prst="rect">
            <a:avLst/>
          </a:prstGeom>
        </p:spPr>
        <p:txBody>
          <a:bodyPr vert="horz" lIns="96651" tIns="48325" rIns="96651" bIns="48325" rtlCol="0" anchor="b"/>
          <a:lstStyle>
            <a:lvl1pPr algn="r">
              <a:defRPr sz="1200"/>
            </a:lvl1pPr>
          </a:lstStyle>
          <a:p>
            <a:fld id="{3414BEB3-959C-4960-BF15-B0956F1E209F}" type="slidenum">
              <a:rPr lang="en-CA" smtClean="0"/>
              <a:t>‹#›</a:t>
            </a:fld>
            <a:endParaRPr lang="en-CA"/>
          </a:p>
        </p:txBody>
      </p:sp>
    </p:spTree>
    <p:extLst>
      <p:ext uri="{BB962C8B-B14F-4D97-AF65-F5344CB8AC3E}">
        <p14:creationId xmlns:p14="http://schemas.microsoft.com/office/powerpoint/2010/main" val="330312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49463" y="1200150"/>
            <a:ext cx="3216275" cy="1809750"/>
          </a:xfrm>
        </p:spPr>
      </p:sp>
      <p:sp>
        <p:nvSpPr>
          <p:cNvPr id="3" name="Notes Placeholder 2"/>
          <p:cNvSpPr>
            <a:spLocks noGrp="1"/>
          </p:cNvSpPr>
          <p:nvPr>
            <p:ph type="body" idx="1"/>
          </p:nvPr>
        </p:nvSpPr>
        <p:spPr>
          <a:xfrm>
            <a:off x="731521" y="3283399"/>
            <a:ext cx="5852160" cy="5114730"/>
          </a:xfrm>
        </p:spPr>
        <p:txBody>
          <a:bodyPr/>
          <a:lstStyle/>
          <a:p>
            <a:endParaRPr lang="x-none" dirty="0"/>
          </a:p>
        </p:txBody>
      </p:sp>
      <p:sp>
        <p:nvSpPr>
          <p:cNvPr id="4" name="Slide Number Placeholder 3"/>
          <p:cNvSpPr>
            <a:spLocks noGrp="1"/>
          </p:cNvSpPr>
          <p:nvPr>
            <p:ph type="sldNum" sz="quarter" idx="10"/>
          </p:nvPr>
        </p:nvSpPr>
        <p:spPr/>
        <p:txBody>
          <a:bodyPr/>
          <a:lstStyle/>
          <a:p>
            <a:fld id="{3414BEB3-959C-4960-BF15-B0956F1E209F}" type="slidenum">
              <a:rPr lang="en-CA" smtClean="0"/>
              <a:t>1</a:t>
            </a:fld>
            <a:endParaRPr lang="en-CA"/>
          </a:p>
        </p:txBody>
      </p:sp>
    </p:spTree>
    <p:extLst>
      <p:ext uri="{BB962C8B-B14F-4D97-AF65-F5344CB8AC3E}">
        <p14:creationId xmlns:p14="http://schemas.microsoft.com/office/powerpoint/2010/main" val="352784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49463" y="1200150"/>
            <a:ext cx="3216275" cy="1809750"/>
          </a:xfrm>
        </p:spPr>
      </p:sp>
      <p:sp>
        <p:nvSpPr>
          <p:cNvPr id="3" name="Notes Placeholder 2"/>
          <p:cNvSpPr>
            <a:spLocks noGrp="1"/>
          </p:cNvSpPr>
          <p:nvPr>
            <p:ph type="body" idx="1"/>
          </p:nvPr>
        </p:nvSpPr>
        <p:spPr/>
        <p:txBody>
          <a:bodyPr/>
          <a:lstStyle/>
          <a:p>
            <a:pPr marL="176405" indent="-176405">
              <a:buFont typeface="Arial" panose="020B0604020202020204" pitchFamily="34" charset="0"/>
              <a:buChar char="•"/>
            </a:pPr>
            <a:endParaRPr lang="x-none" dirty="0"/>
          </a:p>
        </p:txBody>
      </p:sp>
      <p:sp>
        <p:nvSpPr>
          <p:cNvPr id="4" name="Slide Number Placeholder 3"/>
          <p:cNvSpPr>
            <a:spLocks noGrp="1"/>
          </p:cNvSpPr>
          <p:nvPr>
            <p:ph type="sldNum" sz="quarter" idx="10"/>
          </p:nvPr>
        </p:nvSpPr>
        <p:spPr/>
        <p:txBody>
          <a:bodyPr/>
          <a:lstStyle/>
          <a:p>
            <a:fld id="{3414BEB3-959C-4960-BF15-B0956F1E209F}" type="slidenum">
              <a:rPr lang="en-CA" smtClean="0"/>
              <a:t>3</a:t>
            </a:fld>
            <a:endParaRPr lang="en-CA"/>
          </a:p>
        </p:txBody>
      </p:sp>
    </p:spTree>
    <p:extLst>
      <p:ext uri="{BB962C8B-B14F-4D97-AF65-F5344CB8AC3E}">
        <p14:creationId xmlns:p14="http://schemas.microsoft.com/office/powerpoint/2010/main" val="518072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6"/>
            <a:ext cx="11262866" cy="2275724"/>
          </a:xfrm>
          <a:prstGeom prst="rect">
            <a:avLst/>
          </a:prstGeom>
          <a:solidFill>
            <a:srgbClr val="00579E"/>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rgbClr val="4483B7"/>
                </a:solidFill>
              </a:defRPr>
            </a:lvl1pPr>
          </a:lstStyle>
          <a:p>
            <a:r>
              <a:rPr lang="en-US" dirty="0"/>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a:xfrm>
            <a:off x="8996516" y="5956137"/>
            <a:ext cx="1016440" cy="365125"/>
          </a:xfrm>
        </p:spPr>
        <p:txBody>
          <a:bodyPr/>
          <a:lstStyle>
            <a:lvl1pPr>
              <a:defRPr>
                <a:solidFill>
                  <a:schemeClr val="bg1"/>
                </a:solidFill>
              </a:defRPr>
            </a:lvl1pPr>
          </a:lstStyle>
          <a:p>
            <a:fld id="{3BC4BE8B-D211-4449-B02D-8CCAE4558E2A}" type="slidenum">
              <a:rPr lang="en-CA" smtClean="0"/>
              <a:t>‹#›</a:t>
            </a:fld>
            <a:endParaRPr lang="en-CA"/>
          </a:p>
        </p:txBody>
      </p:sp>
      <p:pic>
        <p:nvPicPr>
          <p:cNvPr id="8" name="Picture 4" descr="Kvslemun &#10;üos1åK8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24711" y="5622178"/>
            <a:ext cx="156210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665098"/>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737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05951" y="5956137"/>
            <a:ext cx="2844799" cy="365125"/>
          </a:xfrm>
          <a:prstGeom prst="rect">
            <a:avLst/>
          </a:prstGeom>
        </p:spPr>
        <p:txBody>
          <a:bodyPr/>
          <a:lstStyle/>
          <a:p>
            <a:fld id="{4A6343FD-2D17-4BE2-865A-2B43EBCE90F0}" type="datetime1">
              <a:rPr lang="en-CA" smtClean="0"/>
              <a:t>13/03/2017</a:t>
            </a:fld>
            <a:endParaRPr lang="en-CA"/>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111224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a:prstGeom prst="rect">
            <a:avLst/>
          </a:prstGeom>
        </p:spPr>
        <p:txBody>
          <a:bodyPr/>
          <a:lstStyle>
            <a:lvl1pPr>
              <a:defRPr>
                <a:solidFill>
                  <a:schemeClr val="accent1">
                    <a:lumMod val="75000"/>
                    <a:lumOff val="25000"/>
                  </a:schemeClr>
                </a:solidFill>
              </a:defRPr>
            </a:lvl1pPr>
          </a:lstStyle>
          <a:p>
            <a:fld id="{59763C21-F190-4B97-B6A0-530A27AF01FD}" type="datetime1">
              <a:rPr lang="en-CA" smtClean="0"/>
              <a:t>13/03/2017</a:t>
            </a:fld>
            <a:endParaRPr lang="en-CA"/>
          </a:p>
        </p:txBody>
      </p:sp>
      <p:sp>
        <p:nvSpPr>
          <p:cNvPr id="5" name="Footer Placeholder 4"/>
          <p:cNvSpPr>
            <a:spLocks noGrp="1"/>
          </p:cNvSpPr>
          <p:nvPr>
            <p:ph type="ftr" sz="quarter" idx="11"/>
          </p:nvPr>
        </p:nvSpPr>
        <p:spPr>
          <a:xfrm>
            <a:off x="774923" y="5951811"/>
            <a:ext cx="7896279"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BC4BE8B-D211-4449-B02D-8CCAE4558E2A}" type="slidenum">
              <a:rPr lang="en-CA" smtClean="0"/>
              <a:t>‹#›</a:t>
            </a:fld>
            <a:endParaRPr lang="en-CA"/>
          </a:p>
        </p:txBody>
      </p:sp>
    </p:spTree>
    <p:extLst>
      <p:ext uri="{BB962C8B-B14F-4D97-AF65-F5344CB8AC3E}">
        <p14:creationId xmlns:p14="http://schemas.microsoft.com/office/powerpoint/2010/main" val="36636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rgbClr val="00579E"/>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2" y="2590799"/>
            <a:ext cx="11029615" cy="3136233"/>
          </a:xfrm>
        </p:spPr>
        <p:txBody>
          <a:bodyPr/>
          <a:lstStyle>
            <a:lvl1pPr>
              <a:defRPr>
                <a:solidFill>
                  <a:srgbClr val="00579E"/>
                </a:solidFill>
              </a:defRPr>
            </a:lvl1pPr>
            <a:lvl2pPr>
              <a:defRPr>
                <a:solidFill>
                  <a:srgbClr val="00579E"/>
                </a:solidFill>
              </a:defRPr>
            </a:lvl2pPr>
            <a:lvl3pPr>
              <a:defRPr>
                <a:solidFill>
                  <a:srgbClr val="00579E"/>
                </a:solidFill>
              </a:defRPr>
            </a:lvl3pPr>
            <a:lvl4pPr>
              <a:defRPr>
                <a:solidFill>
                  <a:srgbClr val="00579E"/>
                </a:solidFill>
              </a:defRPr>
            </a:lvl4pPr>
            <a:lvl5pPr>
              <a:defRPr>
                <a:solidFill>
                  <a:srgbClr val="00579E"/>
                </a:solidFill>
              </a:defRPr>
            </a:lvl5pPr>
          </a:lstStyle>
          <a:p>
            <a:pPr lvl="0"/>
            <a:r>
              <a:rPr lang="x-none" noProof="0" dirty="0" err="1"/>
              <a:t>Click</a:t>
            </a:r>
            <a:r>
              <a:rPr lang="x-none" noProof="0" dirty="0"/>
              <a:t> to </a:t>
            </a:r>
            <a:r>
              <a:rPr lang="x-none" noProof="0" dirty="0" err="1"/>
              <a:t>edit</a:t>
            </a:r>
            <a:r>
              <a:rPr lang="x-none" noProof="0" dirty="0"/>
              <a:t> Master </a:t>
            </a:r>
            <a:r>
              <a:rPr lang="x-none" noProof="0" dirty="0" err="1"/>
              <a:t>text</a:t>
            </a:r>
            <a:r>
              <a:rPr lang="x-none" noProof="0" dirty="0"/>
              <a:t> </a:t>
            </a:r>
            <a:r>
              <a:rPr lang="x-none" noProof="0" dirty="0" err="1"/>
              <a:t>styles</a:t>
            </a:r>
            <a:endParaRPr lang="x-none" noProof="0" dirty="0"/>
          </a:p>
          <a:p>
            <a:pPr lvl="1"/>
            <a:r>
              <a:rPr lang="x-none" noProof="0" dirty="0" err="1"/>
              <a:t>Second</a:t>
            </a:r>
            <a:r>
              <a:rPr lang="x-none" noProof="0" dirty="0"/>
              <a:t> </a:t>
            </a:r>
            <a:r>
              <a:rPr lang="x-none" noProof="0" dirty="0" err="1"/>
              <a:t>level</a:t>
            </a:r>
            <a:endParaRPr lang="x-none" noProof="0" dirty="0"/>
          </a:p>
          <a:p>
            <a:pPr lvl="2"/>
            <a:r>
              <a:rPr lang="x-none" noProof="0" dirty="0" err="1"/>
              <a:t>Third</a:t>
            </a:r>
            <a:r>
              <a:rPr lang="x-none" noProof="0" dirty="0"/>
              <a:t> </a:t>
            </a:r>
            <a:r>
              <a:rPr lang="x-none" noProof="0" dirty="0" err="1"/>
              <a:t>level</a:t>
            </a:r>
            <a:endParaRPr lang="x-none" noProof="0" dirty="0"/>
          </a:p>
          <a:p>
            <a:pPr lvl="3"/>
            <a:r>
              <a:rPr lang="x-none" noProof="0" dirty="0" err="1"/>
              <a:t>Fourth</a:t>
            </a:r>
            <a:r>
              <a:rPr lang="x-none" noProof="0" dirty="0"/>
              <a:t> </a:t>
            </a:r>
            <a:r>
              <a:rPr lang="x-none" noProof="0" dirty="0" err="1"/>
              <a:t>level</a:t>
            </a:r>
            <a:endParaRPr lang="x-none" noProof="0" dirty="0"/>
          </a:p>
          <a:p>
            <a:pPr lvl="4"/>
            <a:r>
              <a:rPr lang="x-none" noProof="0" dirty="0" err="1"/>
              <a:t>Fifth</a:t>
            </a:r>
            <a:r>
              <a:rPr lang="x-none" noProof="0" dirty="0"/>
              <a:t> </a:t>
            </a:r>
            <a:r>
              <a:rPr lang="x-none" noProof="0" dirty="0" err="1"/>
              <a:t>level</a:t>
            </a:r>
            <a:endParaRPr lang="x-none" noProof="0"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9008633" y="5956137"/>
            <a:ext cx="1052508" cy="365125"/>
          </a:xfrm>
        </p:spPr>
        <p:txBody>
          <a:bodyPr/>
          <a:lstStyle>
            <a:lvl1pPr>
              <a:defRPr sz="1200">
                <a:solidFill>
                  <a:srgbClr val="00579E"/>
                </a:solidFill>
              </a:defRPr>
            </a:lvl1pPr>
          </a:lstStyle>
          <a:p>
            <a:fld id="{3BC4BE8B-D211-4449-B02D-8CCAE4558E2A}" type="slidenum">
              <a:rPr lang="en-CA" smtClean="0"/>
              <a:pPr/>
              <a:t>‹#›</a:t>
            </a:fld>
            <a:endParaRPr lang="en-CA" dirty="0"/>
          </a:p>
        </p:txBody>
      </p:sp>
      <p:pic>
        <p:nvPicPr>
          <p:cNvPr id="8" name="Picture 4" descr="Kvslemun &#10;üos1åK8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72838" y="5622178"/>
            <a:ext cx="1562100" cy="771525"/>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2"/>
          <p:cNvSpPr>
            <a:spLocks noGrp="1"/>
          </p:cNvSpPr>
          <p:nvPr>
            <p:ph type="title"/>
          </p:nvPr>
        </p:nvSpPr>
        <p:spPr>
          <a:xfrm>
            <a:off x="581192" y="705124"/>
            <a:ext cx="11029616" cy="1031317"/>
          </a:xfrm>
        </p:spPr>
        <p:txBody>
          <a:bodyPr/>
          <a:lstStyle>
            <a:lvl1pPr>
              <a:defRPr>
                <a:solidFill>
                  <a:srgbClr val="FFC000"/>
                </a:solidFill>
              </a:defRPr>
            </a:lvl1pPr>
          </a:lstStyle>
          <a:p>
            <a:r>
              <a:rPr lang="x-none" noProof="0" dirty="0" err="1"/>
              <a:t>Click</a:t>
            </a:r>
            <a:r>
              <a:rPr lang="x-none" noProof="0" dirty="0"/>
              <a:t> to </a:t>
            </a:r>
            <a:r>
              <a:rPr lang="x-none" noProof="0" dirty="0" err="1"/>
              <a:t>edit</a:t>
            </a:r>
            <a:r>
              <a:rPr lang="x-none" noProof="0" dirty="0"/>
              <a:t> Master </a:t>
            </a:r>
            <a:r>
              <a:rPr lang="x-none" noProof="0" dirty="0" err="1"/>
              <a:t>title</a:t>
            </a:r>
            <a:r>
              <a:rPr lang="x-none" noProof="0" dirty="0"/>
              <a:t> </a:t>
            </a:r>
            <a:r>
              <a:rPr lang="x-none" noProof="0" dirty="0" err="1"/>
              <a:t>style</a:t>
            </a:r>
            <a:endParaRPr lang="x-none" noProof="0" dirty="0"/>
          </a:p>
        </p:txBody>
      </p:sp>
    </p:spTree>
    <p:extLst>
      <p:ext uri="{BB962C8B-B14F-4D97-AF65-F5344CB8AC3E}">
        <p14:creationId xmlns:p14="http://schemas.microsoft.com/office/powerpoint/2010/main" val="977356580"/>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74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475E6808-84C0-402E-A79D-27CFEEA47F98}" type="datetime1">
              <a:rPr lang="en-CA" smtClean="0"/>
              <a:t>13/03/2017</a:t>
            </a:fld>
            <a:endParaRPr lang="en-CA"/>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BC4BE8B-D211-4449-B02D-8CCAE4558E2A}" type="slidenum">
              <a:rPr lang="en-CA" smtClean="0"/>
              <a:t>‹#›</a:t>
            </a:fld>
            <a:endParaRPr lang="en-CA"/>
          </a:p>
        </p:txBody>
      </p:sp>
    </p:spTree>
    <p:extLst>
      <p:ext uri="{BB962C8B-B14F-4D97-AF65-F5344CB8AC3E}">
        <p14:creationId xmlns:p14="http://schemas.microsoft.com/office/powerpoint/2010/main" val="150546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403E16DA-00A2-48F9-89D5-13CB284E38D8}" type="datetime1">
              <a:rPr lang="en-CA" smtClean="0"/>
              <a:t>13/03/2017</a:t>
            </a:fld>
            <a:endParaRPr lang="en-CA"/>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34790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605951" y="5956137"/>
            <a:ext cx="2844799" cy="365125"/>
          </a:xfrm>
          <a:prstGeom prst="rect">
            <a:avLst/>
          </a:prstGeom>
        </p:spPr>
        <p:txBody>
          <a:bodyPr/>
          <a:lstStyle/>
          <a:p>
            <a:fld id="{8F53F6F6-3DBF-4892-9279-D9978240FE8D}" type="datetime1">
              <a:rPr lang="en-CA" smtClean="0"/>
              <a:t>13/03/2017</a:t>
            </a:fld>
            <a:endParaRPr lang="en-CA"/>
          </a:p>
        </p:txBody>
      </p:sp>
      <p:sp>
        <p:nvSpPr>
          <p:cNvPr id="8" name="Footer Placeholder 7"/>
          <p:cNvSpPr>
            <a:spLocks noGrp="1"/>
          </p:cNvSpPr>
          <p:nvPr>
            <p:ph type="ftr" sz="quarter" idx="11"/>
          </p:nvPr>
        </p:nvSpPr>
        <p:spPr>
          <a:xfrm>
            <a:off x="581192" y="5951811"/>
            <a:ext cx="6917210" cy="365125"/>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386636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278167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05951" y="5956137"/>
            <a:ext cx="2844799" cy="365125"/>
          </a:xfrm>
          <a:prstGeom prst="rect">
            <a:avLst/>
          </a:prstGeom>
        </p:spPr>
        <p:txBody>
          <a:bodyPr/>
          <a:lstStyle/>
          <a:p>
            <a:fld id="{2A3E4A2B-8A8E-4A53-A3E7-B6C17DC8C045}" type="datetime1">
              <a:rPr lang="en-CA" smtClean="0"/>
              <a:t>13/03/2017</a:t>
            </a:fld>
            <a:endParaRPr lang="en-CA"/>
          </a:p>
        </p:txBody>
      </p:sp>
      <p:sp>
        <p:nvSpPr>
          <p:cNvPr id="3" name="Footer Placeholder 2"/>
          <p:cNvSpPr>
            <a:spLocks noGrp="1"/>
          </p:cNvSpPr>
          <p:nvPr>
            <p:ph type="ftr" sz="quarter" idx="11"/>
          </p:nvPr>
        </p:nvSpPr>
        <p:spPr>
          <a:xfrm>
            <a:off x="581192" y="5951811"/>
            <a:ext cx="6917210" cy="365125"/>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415396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C5FCE06A-0F5B-476A-A6FC-DC899452EC14}" type="datetime1">
              <a:rPr lang="en-CA" smtClean="0"/>
              <a:t>13/03/2017</a:t>
            </a:fld>
            <a:endParaRPr lang="en-CA"/>
          </a:p>
        </p:txBody>
      </p:sp>
      <p:sp>
        <p:nvSpPr>
          <p:cNvPr id="6" name="Footer Placeholder 5"/>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BC4BE8B-D211-4449-B02D-8CCAE4558E2A}" type="slidenum">
              <a:rPr lang="en-CA" smtClean="0"/>
              <a:t>‹#›</a:t>
            </a:fld>
            <a:endParaRPr lang="en-CA"/>
          </a:p>
        </p:txBody>
      </p:sp>
    </p:spTree>
    <p:extLst>
      <p:ext uri="{BB962C8B-B14F-4D97-AF65-F5344CB8AC3E}">
        <p14:creationId xmlns:p14="http://schemas.microsoft.com/office/powerpoint/2010/main" val="112968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BA09E8AD-7285-4A3F-B80C-F8898997F805}" type="datetime1">
              <a:rPr lang="en-CA" smtClean="0"/>
              <a:t>13/03/2017</a:t>
            </a:fld>
            <a:endParaRPr lang="en-CA"/>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3BC4BE8B-D211-4449-B02D-8CCAE4558E2A}" type="slidenum">
              <a:rPr lang="en-CA" smtClean="0"/>
              <a:t>‹#›</a:t>
            </a:fld>
            <a:endParaRPr lang="en-CA"/>
          </a:p>
        </p:txBody>
      </p:sp>
    </p:spTree>
    <p:extLst>
      <p:ext uri="{BB962C8B-B14F-4D97-AF65-F5344CB8AC3E}">
        <p14:creationId xmlns:p14="http://schemas.microsoft.com/office/powerpoint/2010/main" val="51777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1000">
                <a:solidFill>
                  <a:schemeClr val="accent2"/>
                </a:solidFill>
              </a:defRPr>
            </a:lvl1pPr>
          </a:lstStyle>
          <a:p>
            <a:fld id="{3BC4BE8B-D211-4449-B02D-8CCAE4558E2A}" type="slidenum">
              <a:rPr lang="en-CA" smtClean="0"/>
              <a:t>‹#›</a:t>
            </a:fld>
            <a:endParaRPr lang="en-CA"/>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255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2374" y="3172081"/>
            <a:ext cx="10562366" cy="2046095"/>
          </a:xfrm>
        </p:spPr>
        <p:txBody>
          <a:bodyPr>
            <a:noAutofit/>
          </a:bodyPr>
          <a:lstStyle/>
          <a:p>
            <a:pPr>
              <a:spcBef>
                <a:spcPts val="0"/>
              </a:spcBef>
              <a:spcAft>
                <a:spcPts val="0"/>
              </a:spcAft>
            </a:pPr>
            <a:endParaRPr lang="en-CA" sz="2000" i="1" cap="none" dirty="0" smtClean="0">
              <a:solidFill>
                <a:srgbClr val="FFC000"/>
              </a:solidFill>
            </a:endParaRPr>
          </a:p>
          <a:p>
            <a:pPr algn="ctr">
              <a:spcBef>
                <a:spcPts val="0"/>
              </a:spcBef>
              <a:spcAft>
                <a:spcPts val="0"/>
              </a:spcAft>
            </a:pPr>
            <a:r>
              <a:rPr lang="en-CA" sz="2000" i="1" cap="none" dirty="0" smtClean="0">
                <a:solidFill>
                  <a:srgbClr val="FFC000"/>
                </a:solidFill>
              </a:rPr>
              <a:t>Henry </a:t>
            </a:r>
            <a:r>
              <a:rPr lang="en-CA" sz="2000" i="1" cap="none" dirty="0" err="1" smtClean="0">
                <a:solidFill>
                  <a:srgbClr val="FFC000"/>
                </a:solidFill>
              </a:rPr>
              <a:t>Parada</a:t>
            </a:r>
            <a:r>
              <a:rPr lang="en-CA" sz="2000" i="1" cap="none" dirty="0" smtClean="0">
                <a:solidFill>
                  <a:srgbClr val="FFC000"/>
                </a:solidFill>
              </a:rPr>
              <a:t> MSW, PhD.</a:t>
            </a:r>
          </a:p>
          <a:p>
            <a:pPr algn="ctr">
              <a:spcBef>
                <a:spcPts val="0"/>
              </a:spcBef>
              <a:spcAft>
                <a:spcPts val="0"/>
              </a:spcAft>
            </a:pPr>
            <a:r>
              <a:rPr lang="en-CA" sz="2000" i="1" cap="none" dirty="0" smtClean="0">
                <a:solidFill>
                  <a:srgbClr val="FFC000"/>
                </a:solidFill>
              </a:rPr>
              <a:t>Erin </a:t>
            </a:r>
            <a:r>
              <a:rPr lang="en-CA" sz="2000" i="1" cap="none" dirty="0" err="1" smtClean="0">
                <a:solidFill>
                  <a:srgbClr val="FFC000"/>
                </a:solidFill>
              </a:rPr>
              <a:t>Mulvale</a:t>
            </a:r>
            <a:r>
              <a:rPr lang="en-CA" sz="2000" i="1" cap="none" dirty="0" smtClean="0">
                <a:solidFill>
                  <a:srgbClr val="FFC000"/>
                </a:solidFill>
              </a:rPr>
              <a:t> BSc.</a:t>
            </a:r>
          </a:p>
          <a:p>
            <a:pPr algn="ctr">
              <a:spcBef>
                <a:spcPts val="0"/>
              </a:spcBef>
              <a:spcAft>
                <a:spcPts val="0"/>
              </a:spcAft>
            </a:pPr>
            <a:r>
              <a:rPr lang="en-CA" sz="2000" i="1" cap="none" dirty="0" smtClean="0">
                <a:solidFill>
                  <a:srgbClr val="FFC000"/>
                </a:solidFill>
              </a:rPr>
              <a:t>Ana Ibarra, MSW.</a:t>
            </a:r>
            <a:endParaRPr lang="en-CA" sz="2000" i="1" cap="none" dirty="0">
              <a:solidFill>
                <a:srgbClr val="FFC000"/>
              </a:solidFill>
            </a:endParaRPr>
          </a:p>
        </p:txBody>
      </p:sp>
      <p:sp>
        <p:nvSpPr>
          <p:cNvPr id="5" name="TextBox 4"/>
          <p:cNvSpPr txBox="1"/>
          <p:nvPr/>
        </p:nvSpPr>
        <p:spPr>
          <a:xfrm>
            <a:off x="448733" y="5850466"/>
            <a:ext cx="9211734" cy="338554"/>
          </a:xfrm>
          <a:prstGeom prst="rect">
            <a:avLst/>
          </a:prstGeom>
          <a:noFill/>
        </p:spPr>
        <p:txBody>
          <a:bodyPr wrap="square" rtlCol="0">
            <a:spAutoFit/>
          </a:bodyPr>
          <a:lstStyle/>
          <a:p>
            <a:r>
              <a:rPr lang="en-CA" sz="1600" cap="small">
                <a:solidFill>
                  <a:srgbClr val="00579E"/>
                </a:solidFill>
              </a:rPr>
              <a:t>This study has been supported by the Social Sciences and Humanities Research Council</a:t>
            </a:r>
          </a:p>
        </p:txBody>
      </p:sp>
      <p:sp>
        <p:nvSpPr>
          <p:cNvPr id="4" name="Title 3"/>
          <p:cNvSpPr>
            <a:spLocks noGrp="1"/>
          </p:cNvSpPr>
          <p:nvPr>
            <p:ph type="ctrTitle"/>
          </p:nvPr>
        </p:nvSpPr>
        <p:spPr/>
        <p:txBody>
          <a:bodyPr/>
          <a:lstStyle/>
          <a:p>
            <a:pPr algn="ctr"/>
            <a:r>
              <a:rPr lang="en-CA" b="1" i="1" dirty="0">
                <a:solidFill>
                  <a:srgbClr val="FFC000"/>
                </a:solidFill>
              </a:rPr>
              <a:t>Resilience and Settlement</a:t>
            </a:r>
            <a:br>
              <a:rPr lang="en-CA" b="1" i="1" dirty="0">
                <a:solidFill>
                  <a:srgbClr val="FFC000"/>
                </a:solidFill>
              </a:rPr>
            </a:br>
            <a:endParaRPr lang="en-US" dirty="0"/>
          </a:p>
        </p:txBody>
      </p:sp>
    </p:spTree>
    <p:extLst>
      <p:ext uri="{BB962C8B-B14F-4D97-AF65-F5344CB8AC3E}">
        <p14:creationId xmlns:p14="http://schemas.microsoft.com/office/powerpoint/2010/main" val="339239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i="1" dirty="0"/>
              <a:t>My point is not that everything is bad, but that </a:t>
            </a:r>
            <a:r>
              <a:rPr lang="en-US" sz="2400" b="1" i="1" dirty="0"/>
              <a:t>everything is danger­ous</a:t>
            </a:r>
            <a:r>
              <a:rPr lang="en-US" sz="2400" i="1" dirty="0"/>
              <a:t>, which is not exactly the same as bad. If everything is dangerous, then we always have something </a:t>
            </a:r>
            <a:r>
              <a:rPr lang="en-US" sz="2400" i="1" dirty="0" smtClean="0"/>
              <a:t>to do.</a:t>
            </a:r>
          </a:p>
          <a:p>
            <a:pPr marL="0" indent="0" algn="r">
              <a:buNone/>
            </a:pPr>
            <a:r>
              <a:rPr lang="en-US" sz="2400" i="1" dirty="0" smtClean="0"/>
              <a:t>Foucault</a:t>
            </a:r>
            <a:r>
              <a:rPr lang="en-US" sz="2400" i="1" smtClean="0"/>
              <a:t>, 1984</a:t>
            </a:r>
            <a:endParaRPr lang="en-US" sz="2400" i="1" dirty="0"/>
          </a:p>
        </p:txBody>
      </p:sp>
      <p:sp>
        <p:nvSpPr>
          <p:cNvPr id="3" name="Slide Number Placeholder 2"/>
          <p:cNvSpPr>
            <a:spLocks noGrp="1"/>
          </p:cNvSpPr>
          <p:nvPr>
            <p:ph type="sldNum" sz="quarter" idx="12"/>
          </p:nvPr>
        </p:nvSpPr>
        <p:spPr/>
        <p:txBody>
          <a:bodyPr/>
          <a:lstStyle/>
          <a:p>
            <a:fld id="{3BC4BE8B-D211-4449-B02D-8CCAE4558E2A}" type="slidenum">
              <a:rPr lang="en-CA" smtClean="0"/>
              <a:pPr/>
              <a:t>2</a:t>
            </a:fld>
            <a:endParaRPr lang="en-CA"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10689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lstStyle/>
          <a:p>
            <a:r>
              <a:rPr lang="en-CA" dirty="0" smtClean="0"/>
              <a:t>Our interest</a:t>
            </a:r>
            <a:endParaRPr lang="en-CA" dirty="0"/>
          </a:p>
        </p:txBody>
      </p:sp>
      <p:sp>
        <p:nvSpPr>
          <p:cNvPr id="3" name="Content Placeholder 2"/>
          <p:cNvSpPr>
            <a:spLocks noGrp="1"/>
          </p:cNvSpPr>
          <p:nvPr>
            <p:ph idx="1"/>
          </p:nvPr>
        </p:nvSpPr>
        <p:spPr>
          <a:xfrm>
            <a:off x="581192" y="2628899"/>
            <a:ext cx="11029615" cy="3229899"/>
          </a:xfrm>
        </p:spPr>
        <p:txBody>
          <a:bodyPr/>
          <a:lstStyle/>
          <a:p>
            <a:r>
              <a:rPr lang="en-US" sz="2400" dirty="0" smtClean="0"/>
              <a:t>Identify </a:t>
            </a:r>
            <a:r>
              <a:rPr lang="en-US" sz="2400" dirty="0"/>
              <a:t>resiliency </a:t>
            </a:r>
            <a:r>
              <a:rPr lang="en-US" sz="2400" dirty="0" smtClean="0"/>
              <a:t>strategies and needs </a:t>
            </a:r>
            <a:r>
              <a:rPr lang="en-US" sz="2400" dirty="0"/>
              <a:t>that have contributed to </a:t>
            </a:r>
            <a:r>
              <a:rPr lang="en-US" sz="2400" dirty="0" smtClean="0"/>
              <a:t>“successful” integration into </a:t>
            </a:r>
            <a:r>
              <a:rPr lang="en-US" sz="2400" dirty="0"/>
              <a:t>Canadian </a:t>
            </a:r>
            <a:r>
              <a:rPr lang="en-US" sz="2400" dirty="0" smtClean="0"/>
              <a:t>society.</a:t>
            </a:r>
          </a:p>
          <a:p>
            <a:r>
              <a:rPr lang="en-US" sz="2400" dirty="0" smtClean="0"/>
              <a:t> Inform </a:t>
            </a:r>
            <a:r>
              <a:rPr lang="en-US" sz="2400" dirty="0"/>
              <a:t>and see what is needed for other refugees and </a:t>
            </a:r>
            <a:r>
              <a:rPr lang="en-US" sz="2400" dirty="0" smtClean="0"/>
              <a:t>immigrants.</a:t>
            </a:r>
          </a:p>
          <a:p>
            <a:r>
              <a:rPr lang="en-US" sz="2400" dirty="0" smtClean="0"/>
              <a:t>Explore the experiences of immigrants to Canada.</a:t>
            </a:r>
            <a:endParaRPr lang="en-US" sz="2400" dirty="0"/>
          </a:p>
          <a:p>
            <a:endParaRPr lang="en-US" sz="2400" dirty="0"/>
          </a:p>
        </p:txBody>
      </p:sp>
      <p:sp>
        <p:nvSpPr>
          <p:cNvPr id="5" name="Slide Number Placeholder 4"/>
          <p:cNvSpPr>
            <a:spLocks noGrp="1"/>
          </p:cNvSpPr>
          <p:nvPr>
            <p:ph type="sldNum" sz="quarter" idx="12"/>
          </p:nvPr>
        </p:nvSpPr>
        <p:spPr/>
        <p:txBody>
          <a:bodyPr/>
          <a:lstStyle/>
          <a:p>
            <a:fld id="{3BC4BE8B-D211-4449-B02D-8CCAE4558E2A}" type="slidenum">
              <a:rPr lang="en-CA" smtClean="0"/>
              <a:t>3</a:t>
            </a:fld>
            <a:endParaRPr lang="en-CA"/>
          </a:p>
        </p:txBody>
      </p:sp>
    </p:spTree>
    <p:extLst>
      <p:ext uri="{BB962C8B-B14F-4D97-AF65-F5344CB8AC3E}">
        <p14:creationId xmlns:p14="http://schemas.microsoft.com/office/powerpoint/2010/main" val="280125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BC4BE8B-D211-4449-B02D-8CCAE4558E2A}" type="slidenum">
              <a:rPr lang="en-CA" smtClean="0"/>
              <a:pPr/>
              <a:t>4</a:t>
            </a:fld>
            <a:endParaRPr lang="en-CA" dirty="0"/>
          </a:p>
        </p:txBody>
      </p:sp>
      <p:sp>
        <p:nvSpPr>
          <p:cNvPr id="4" name="Title 3"/>
          <p:cNvSpPr>
            <a:spLocks noGrp="1"/>
          </p:cNvSpPr>
          <p:nvPr>
            <p:ph type="title"/>
          </p:nvPr>
        </p:nvSpPr>
        <p:spPr/>
        <p:txBody>
          <a:bodyPr/>
          <a:lstStyle/>
          <a:p>
            <a:r>
              <a:rPr lang="en-US" dirty="0" smtClean="0"/>
              <a:t>Connection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98546430"/>
              </p:ext>
            </p:extLst>
          </p:nvPr>
        </p:nvGraphicFramePr>
        <p:xfrm>
          <a:off x="581025" y="2590800"/>
          <a:ext cx="11029950" cy="2296160"/>
        </p:xfrm>
        <a:graphic>
          <a:graphicData uri="http://schemas.openxmlformats.org/drawingml/2006/table">
            <a:tbl>
              <a:tblPr firstRow="1" bandRow="1">
                <a:tableStyleId>{5C22544A-7EE6-4342-B048-85BDC9FD1C3A}</a:tableStyleId>
              </a:tblPr>
              <a:tblGrid>
                <a:gridCol w="5514975"/>
                <a:gridCol w="5514975"/>
              </a:tblGrid>
              <a:tr h="370840">
                <a:tc>
                  <a:txBody>
                    <a:bodyPr/>
                    <a:lstStyle/>
                    <a:p>
                      <a:pPr algn="ctr"/>
                      <a:r>
                        <a:rPr lang="en-US" dirty="0" smtClean="0"/>
                        <a:t>Integration Trajectories of Immigrant Families</a:t>
                      </a:r>
                      <a:endParaRPr lang="en-US" dirty="0"/>
                    </a:p>
                  </a:txBody>
                  <a:tcPr/>
                </a:tc>
                <a:tc>
                  <a:txBody>
                    <a:bodyPr/>
                    <a:lstStyle/>
                    <a:p>
                      <a:pPr algn="ctr"/>
                      <a:r>
                        <a:rPr lang="en-US" dirty="0" smtClean="0"/>
                        <a:t>Rights for Children and Youth Partnership</a:t>
                      </a:r>
                      <a:endParaRPr lang="en-US" dirty="0"/>
                    </a:p>
                  </a:txBody>
                  <a:tcPr/>
                </a:tc>
              </a:tr>
              <a:tr h="370840">
                <a:tc>
                  <a:txBody>
                    <a:bodyPr/>
                    <a:lstStyle/>
                    <a:p>
                      <a:r>
                        <a:rPr lang="en-US" dirty="0" smtClean="0"/>
                        <a:t>Families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Children and Youth</a:t>
                      </a:r>
                    </a:p>
                    <a:p>
                      <a:endParaRPr lang="en-US" dirty="0"/>
                    </a:p>
                  </a:txBody>
                  <a:tcPr/>
                </a:tc>
              </a:tr>
              <a:tr h="370840">
                <a:tc>
                  <a:txBody>
                    <a:bodyPr/>
                    <a:lstStyle/>
                    <a:p>
                      <a:r>
                        <a:rPr lang="en-US" dirty="0" smtClean="0"/>
                        <a:t>Immigration </a:t>
                      </a:r>
                      <a:endParaRPr lang="en-US" dirty="0"/>
                    </a:p>
                  </a:txBody>
                  <a:tcPr/>
                </a:tc>
                <a:tc>
                  <a:txBody>
                    <a:bodyPr/>
                    <a:lstStyle/>
                    <a:p>
                      <a:r>
                        <a:rPr lang="en-US" dirty="0" smtClean="0"/>
                        <a:t>Immigration</a:t>
                      </a:r>
                      <a:endParaRPr lang="en-US" dirty="0"/>
                    </a:p>
                  </a:txBody>
                  <a:tcPr/>
                </a:tc>
              </a:tr>
              <a:tr h="370840">
                <a:tc>
                  <a:txBody>
                    <a:bodyPr/>
                    <a:lstStyle/>
                    <a:p>
                      <a:r>
                        <a:rPr lang="en-US" dirty="0" smtClean="0"/>
                        <a:t>Trajectory Experiences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Experiences of Violence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(factors that support or hinder protection.)</a:t>
                      </a:r>
                    </a:p>
                    <a:p>
                      <a:endParaRPr lang="en-US" dirty="0"/>
                    </a:p>
                  </a:txBody>
                  <a:tcPr/>
                </a:tc>
              </a:tr>
            </a:tbl>
          </a:graphicData>
        </a:graphic>
      </p:graphicFrame>
    </p:spTree>
    <p:extLst>
      <p:ext uri="{BB962C8B-B14F-4D97-AF65-F5344CB8AC3E}">
        <p14:creationId xmlns:p14="http://schemas.microsoft.com/office/powerpoint/2010/main" val="428646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NVIVO coding with a focus on</a:t>
            </a:r>
          </a:p>
          <a:p>
            <a:pPr lvl="1"/>
            <a:r>
              <a:rPr lang="en-US" dirty="0" smtClean="0"/>
              <a:t>Challenges </a:t>
            </a:r>
          </a:p>
          <a:p>
            <a:pPr lvl="1"/>
            <a:r>
              <a:rPr lang="en-US" dirty="0" smtClean="0"/>
              <a:t>Resiliency 	</a:t>
            </a:r>
          </a:p>
          <a:p>
            <a:pPr lvl="1"/>
            <a:r>
              <a:rPr lang="en-US" dirty="0" smtClean="0"/>
              <a:t>Characteristics of Immigrants</a:t>
            </a:r>
          </a:p>
          <a:p>
            <a:endParaRPr lang="en-US" dirty="0"/>
          </a:p>
        </p:txBody>
      </p:sp>
      <p:sp>
        <p:nvSpPr>
          <p:cNvPr id="3" name="Slide Number Placeholder 2"/>
          <p:cNvSpPr>
            <a:spLocks noGrp="1"/>
          </p:cNvSpPr>
          <p:nvPr>
            <p:ph type="sldNum" sz="quarter" idx="12"/>
          </p:nvPr>
        </p:nvSpPr>
        <p:spPr/>
        <p:txBody>
          <a:bodyPr/>
          <a:lstStyle/>
          <a:p>
            <a:fld id="{3BC4BE8B-D211-4449-B02D-8CCAE4558E2A}" type="slidenum">
              <a:rPr lang="en-CA" smtClean="0"/>
              <a:pPr/>
              <a:t>5</a:t>
            </a:fld>
            <a:endParaRPr lang="en-CA" dirty="0"/>
          </a:p>
        </p:txBody>
      </p:sp>
      <p:sp>
        <p:nvSpPr>
          <p:cNvPr id="4" name="Title 3"/>
          <p:cNvSpPr>
            <a:spLocks noGrp="1"/>
          </p:cNvSpPr>
          <p:nvPr>
            <p:ph type="title"/>
          </p:nvPr>
        </p:nvSpPr>
        <p:spPr/>
        <p:txBody>
          <a:bodyPr/>
          <a:lstStyle/>
          <a:p>
            <a:r>
              <a:rPr lang="en-US" dirty="0" smtClean="0"/>
              <a:t>Themes</a:t>
            </a:r>
            <a:endParaRPr lang="en-US" dirty="0"/>
          </a:p>
        </p:txBody>
      </p:sp>
    </p:spTree>
    <p:extLst>
      <p:ext uri="{BB962C8B-B14F-4D97-AF65-F5344CB8AC3E}">
        <p14:creationId xmlns:p14="http://schemas.microsoft.com/office/powerpoint/2010/main" val="587550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t>Do </a:t>
            </a:r>
            <a:r>
              <a:rPr lang="en-US" i="1" dirty="0"/>
              <a:t>not just think everything is going to be </a:t>
            </a:r>
            <a:r>
              <a:rPr lang="en-US" i="1" dirty="0" smtClean="0"/>
              <a:t>… nice </a:t>
            </a:r>
            <a:r>
              <a:rPr lang="en-US" i="1" dirty="0"/>
              <a:t>and beautiful, and everybody is going to hand you flowers when you arrive in Canada. So it is not going to happen. It is not going to be like that. And the Canada that imagined is so much different than the one that I see right now. There a lot of different immigrants. You can just can feel the pressure in the </a:t>
            </a:r>
            <a:r>
              <a:rPr lang="en-US" i="1" dirty="0" smtClean="0"/>
              <a:t>society</a:t>
            </a:r>
            <a:r>
              <a:rPr lang="en-US" i="1" dirty="0"/>
              <a:t> </a:t>
            </a:r>
            <a:r>
              <a:rPr lang="en-US" i="1" dirty="0" smtClean="0"/>
              <a:t>…</a:t>
            </a:r>
          </a:p>
          <a:p>
            <a:pPr marL="324000" lvl="1" indent="0" algn="r">
              <a:buNone/>
            </a:pPr>
            <a:r>
              <a:rPr lang="en-US" dirty="0" smtClean="0"/>
              <a:t>Participant </a:t>
            </a:r>
            <a:endParaRPr lang="en-US" dirty="0"/>
          </a:p>
        </p:txBody>
      </p:sp>
      <p:sp>
        <p:nvSpPr>
          <p:cNvPr id="3" name="Slide Number Placeholder 2"/>
          <p:cNvSpPr>
            <a:spLocks noGrp="1"/>
          </p:cNvSpPr>
          <p:nvPr>
            <p:ph type="sldNum" sz="quarter" idx="12"/>
          </p:nvPr>
        </p:nvSpPr>
        <p:spPr/>
        <p:txBody>
          <a:bodyPr/>
          <a:lstStyle/>
          <a:p>
            <a:fld id="{3BC4BE8B-D211-4449-B02D-8CCAE4558E2A}" type="slidenum">
              <a:rPr lang="en-CA" smtClean="0"/>
              <a:pPr/>
              <a:t>6</a:t>
            </a:fld>
            <a:endParaRPr lang="en-CA" dirty="0"/>
          </a:p>
        </p:txBody>
      </p:sp>
      <p:sp>
        <p:nvSpPr>
          <p:cNvPr id="4" name="Title 3"/>
          <p:cNvSpPr>
            <a:spLocks noGrp="1"/>
          </p:cNvSpPr>
          <p:nvPr>
            <p:ph type="title"/>
          </p:nvPr>
        </p:nvSpPr>
        <p:spPr/>
        <p:txBody>
          <a:bodyPr/>
          <a:lstStyle/>
          <a:p>
            <a:r>
              <a:rPr lang="en-US" dirty="0" smtClean="0"/>
              <a:t>Coming to terms with immigration reality</a:t>
            </a:r>
            <a:endParaRPr lang="en-US" dirty="0"/>
          </a:p>
        </p:txBody>
      </p:sp>
    </p:spTree>
    <p:extLst>
      <p:ext uri="{BB962C8B-B14F-4D97-AF65-F5344CB8AC3E}">
        <p14:creationId xmlns:p14="http://schemas.microsoft.com/office/powerpoint/2010/main" val="210227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Proposal">
      <a:dk1>
        <a:sysClr val="windowText" lastClr="000000"/>
      </a:dk1>
      <a:lt1>
        <a:sysClr val="window" lastClr="FFFFFF"/>
      </a:lt1>
      <a:dk2>
        <a:srgbClr val="373545"/>
      </a:dk2>
      <a:lt2>
        <a:srgbClr val="CEDBE6"/>
      </a:lt2>
      <a:accent1>
        <a:srgbClr val="2683C6"/>
      </a:accent1>
      <a:accent2>
        <a:srgbClr val="75B5E4"/>
      </a:accent2>
      <a:accent3>
        <a:srgbClr val="A9DB66"/>
      </a:accent3>
      <a:accent4>
        <a:srgbClr val="7A8C8E"/>
      </a:accent4>
      <a:accent5>
        <a:srgbClr val="84ACB6"/>
      </a:accent5>
      <a:accent6>
        <a:srgbClr val="2683C6"/>
      </a:accent6>
      <a:hlink>
        <a:srgbClr val="6B9F25"/>
      </a:hlink>
      <a:folHlink>
        <a:srgbClr val="9F671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txDef>
      <a:spPr/>
      <a:bodyPr vert="horz" lIns="91440" tIns="45720" rIns="91440" bIns="45720" rtlCol="0" anchor="b">
        <a:normAutofit/>
      </a:bodyPr>
      <a:lstStyle>
        <a:defPPr>
          <a:defRPr sz="2400" dirty="0" smtClean="0">
            <a:solidFill>
              <a:srgbClr val="4483B7"/>
            </a:solidFill>
          </a:defRPr>
        </a:defPPr>
      </a:lstStyle>
    </a:txDef>
  </a:objectDefaults>
  <a:extraClrSchemeLst/>
  <a:extLst>
    <a:ext uri="{05A4C25C-085E-4340-85A3-A5531E510DB2}">
      <thm15:themeFamily xmlns:thm15="http://schemas.microsoft.com/office/thememl/2012/main" xmlns="" name="Valade_Ponencia_Guanajuato.pptx" id="{6B37DDEA-1A05-4B9B-A730-70170FC2662A}" vid="{A0FFE30C-2737-4F17-A556-7935F76716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14959</TotalTime>
  <Words>217</Words>
  <Application>Microsoft Office PowerPoint</Application>
  <PresentationFormat>Custom</PresentationFormat>
  <Paragraphs>37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Theme1</vt:lpstr>
      <vt:lpstr>Resilience and Settlement </vt:lpstr>
      <vt:lpstr>PowerPoint Presentation</vt:lpstr>
      <vt:lpstr>Our interest</vt:lpstr>
      <vt:lpstr>Connection</vt:lpstr>
      <vt:lpstr>Themes</vt:lpstr>
      <vt:lpstr>Coming to terms with immigration reality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trajectories of immigrant families</dc:title>
  <dc:creator>marc yvan valade</dc:creator>
  <cp:lastModifiedBy>artsadmin</cp:lastModifiedBy>
  <cp:revision>303</cp:revision>
  <cp:lastPrinted>2016-08-27T18:38:03Z</cp:lastPrinted>
  <dcterms:created xsi:type="dcterms:W3CDTF">2016-08-25T00:33:44Z</dcterms:created>
  <dcterms:modified xsi:type="dcterms:W3CDTF">2017-03-13T17:58:52Z</dcterms:modified>
</cp:coreProperties>
</file>